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49" r:id="rId3"/>
    <p:sldId id="353" r:id="rId4"/>
    <p:sldId id="299" r:id="rId5"/>
    <p:sldId id="357" r:id="rId6"/>
    <p:sldId id="331" r:id="rId7"/>
    <p:sldId id="358" r:id="rId8"/>
    <p:sldId id="30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0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3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7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strike="sngStrike" dirty="0">
                <a:latin typeface="Courier New" pitchFamily="49" charset="0"/>
                <a:cs typeface="Courier New" pitchFamily="49" charset="0"/>
              </a:rPr>
              <a:t>Testability</a:t>
            </a:r>
            <a:r>
              <a:rPr lang="en-GB" sz="6600" b="1" dirty="0">
                <a:latin typeface="Courier New" pitchFamily="49" charset="0"/>
                <a:cs typeface="Courier New" pitchFamily="49" charset="0"/>
              </a:rPr>
              <a:t> Operability Hooks</a:t>
            </a:r>
            <a:endParaRPr lang="en-GB" sz="6600" b="1" strike="sngStrik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Query and Control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828800"/>
            <a:ext cx="3657600" cy="3962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Hooks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Query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Control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Liveness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Readiness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8CD9-76EE-214D-B6B7-CFC8202F9A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2525" y="2209800"/>
            <a:ext cx="4728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First Class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Resistance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Purity of the model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Would cars be built without diagnostic ports?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770E-BC52-E74C-9F55-A9615C6E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81200"/>
            <a:ext cx="317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Focus on 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– the ability to query state quickly and easily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– the ability to (re)set state to a known value 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0AE70-2969-9E48-9B8B-4FAD3990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96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72FC-BBE0-224D-BA18-7049F487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5715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Draw the app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if the API served a mobile app?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7769"/>
            <a:ext cx="8229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Build a Snapshot Hook!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2872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Start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index.js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New folder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Basics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6CF3-6E80-7640-ACCE-B41C0538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36" y="1298369"/>
            <a:ext cx="5347127" cy="25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304800"/>
            <a:ext cx="4038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What else?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295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Mongoose docs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What other methods can we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3281C-344C-B848-AD4E-B33EE9DE6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5" y="1447800"/>
            <a:ext cx="381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Almost there!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07461-C152-F948-920A-EDC87D7DA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981200"/>
            <a:ext cx="7543800" cy="3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28451</TotalTime>
  <Words>117</Words>
  <Application>Microsoft Macintosh PowerPoint</Application>
  <PresentationFormat>On-screen Show (4:3)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Testability Operability Hooks</vt:lpstr>
      <vt:lpstr>Query and Control Points </vt:lpstr>
      <vt:lpstr>First Class Features</vt:lpstr>
      <vt:lpstr>Focus on API Hooks</vt:lpstr>
      <vt:lpstr>PowerPoint Presentation</vt:lpstr>
      <vt:lpstr>PowerPoint Presentation</vt:lpstr>
      <vt:lpstr>PowerPoint Presentation</vt:lpstr>
      <vt:lpstr>Almost there!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528</cp:revision>
  <cp:lastPrinted>2019-05-03T11:08:26Z</cp:lastPrinted>
  <dcterms:created xsi:type="dcterms:W3CDTF">2006-08-16T00:00:00Z</dcterms:created>
  <dcterms:modified xsi:type="dcterms:W3CDTF">2019-05-26T19:58:05Z</dcterms:modified>
</cp:coreProperties>
</file>